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2984FC-37CA-4672-8861-C9D28371AB7F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78DA583-903C-4B3D-A9CC-22C19E97EF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5F6C72-8397-42CB-A957-18DD2DFDFE2C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612686-DC74-4B43-8FD2-80536EFDDC17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D49D25-D608-45A4-8DBD-FCCE98C55C9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E89387-F0DD-4B38-A8F8-D0B272401656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E482A7-7001-41DB-9A68-066D8AF6F595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39AFC3-C888-4CB2-BAD0-E94EB8F064A5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C9D027-8048-465C-A238-D4A1FBFD4EE1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A866D7-5730-4673-9777-EB3A197F0001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5E96C0-56FE-41D1-B712-43017F61E05B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4AA488-FA2B-45AD-BDE0-17C3589CD9B3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08D26-033C-45C0-BA52-D7EEE2C0E65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6527-1FFA-448B-9904-FE726D53D8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B50E-0A03-4C46-BB00-396145E7C1E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01764-12FF-45F3-B531-9702FB0EA0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BA15-93DC-457E-8CC8-FF37C278B8E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6CBC9-F045-4449-BB13-ABD2133335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34525-07A5-4ACB-826E-FC8BB532917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3DFB-888E-426E-8770-5FF402E444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05E77-EBC7-47C5-9BD9-F4AA2A0276F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C5F2A-47AC-4716-AFE3-C77A07F917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255D8-BBEB-4F0D-982A-C821BE7DD16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2EC37-747F-43F8-8C69-802D1CCEC4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7010B-F495-4DAF-945B-FD2DB497327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9C759-B767-49AC-AA90-F4343F035B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15AC-EFB9-4361-BE73-8A80F167C43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C42F1-4486-4503-8F29-A511A6EF93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92A04-2664-4C48-B166-983603C2858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51EC-992C-4B91-8913-23936A05A5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6F4F0-9671-461D-B360-022F41564C1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8522B-E6A5-40AA-8E54-6A927573A8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0948C-F8C3-4301-9349-F68920ECE77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85EBC-F8B2-408C-A890-09286E1368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C6BD17-6D33-4F22-80D5-05E96FC6A74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9C3F6DB-492C-4F91-95CB-3170C1F1E3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800" smtClean="0">
                <a:latin typeface="Comic Sans MS" pitchFamily="66" charset="0"/>
              </a:rPr>
              <a:t>Quantifiers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 lot of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Some of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Lots of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 little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Fewer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 few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have ______ money.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Answers: a little, a lot of, lots of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He likes ______ sugar in his coffee.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Answers: lots of, a lot of, a little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John has ______ ideas.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Answers: a few, some, lots of, a lot of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We have ______ water to drink.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Answers: some, lots of, little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Can I eat ______ your dinner?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some of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Wow! There is ______ food to eat.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929188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Answers: lots of, a lot of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______ bananas do you want to buy?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many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There are ______ boys than girls in the world.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fewer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161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Quantifiers</vt:lpstr>
      <vt:lpstr>I have ______ money.</vt:lpstr>
      <vt:lpstr>He likes ______ sugar in his coffee.</vt:lpstr>
      <vt:lpstr>John has ______ ideas.</vt:lpstr>
      <vt:lpstr>We have ______ water to drink.</vt:lpstr>
      <vt:lpstr>Can I eat ______ your dinner?</vt:lpstr>
      <vt:lpstr>Wow! There is ______ food to eat.</vt:lpstr>
      <vt:lpstr>How ______ bananas do you want to buy?</vt:lpstr>
      <vt:lpstr>There are ______ boys than girls in the world.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Quantifiers</dc:title>
  <dc:creator>ESL Puzzles</dc:creator>
  <cp:lastModifiedBy>Richard</cp:lastModifiedBy>
  <cp:revision>18</cp:revision>
  <dcterms:created xsi:type="dcterms:W3CDTF">2020-03-09T01:59:01Z</dcterms:created>
  <dcterms:modified xsi:type="dcterms:W3CDTF">2020-03-22T03:10:42Z</dcterms:modified>
</cp:coreProperties>
</file>